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5240000" cy="8572500"/>
  <p:notesSz cx="15240000" cy="8572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657475"/>
            <a:ext cx="1295400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800600"/>
            <a:ext cx="10668000" cy="2143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20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848600" y="1971675"/>
            <a:ext cx="66294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000" y="342900"/>
            <a:ext cx="13716000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971675"/>
            <a:ext cx="13716000" cy="5657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0" y="904875"/>
            <a:ext cx="8839200" cy="519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85800"/>
            <a:ext cx="127254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85800"/>
            <a:ext cx="14411325" cy="693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85800"/>
            <a:ext cx="13563600" cy="679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85800"/>
            <a:ext cx="13582650" cy="716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85800"/>
            <a:ext cx="13944600" cy="769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85800"/>
            <a:ext cx="13411200" cy="7096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85800"/>
            <a:ext cx="13201650" cy="724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85800"/>
            <a:ext cx="13039725" cy="7248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2020-02-25T02:00:23Z</dcterms:created>
  <dcterms:modified xsi:type="dcterms:W3CDTF">2020-02-25T02:00:23Z</dcterms:modified>
</cp:coreProperties>
</file>